
<file path=[Content_Types].xml><?xml version="1.0" encoding="utf-8"?>
<Types xmlns="http://schemas.openxmlformats.org/package/2006/content-types">
  <Default Extension="gif" ContentType="image/gif"/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6" r:id="rId3"/>
    <p:sldId id="257" r:id="rId4"/>
    <p:sldId id="284" r:id="rId5"/>
  </p:sldIdLst>
  <p:sldSz cx="12192000" cy="6858000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C460AFB-1C90-4D65-9DB9-F25B275CD2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F66532D-2431-4E45-801D-FA67204754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/>
              <a:t>Clique para editar o estilo de subtítulo do Modelo Global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26269A7E-37B4-4B0C-B2D7-BD3C062ACE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7993F-A79B-472B-BBBE-2961E8FD02BF}" type="datetimeFigureOut">
              <a:rPr lang="pt-PT" smtClean="0"/>
              <a:t>25/05/2021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D361240C-C3C0-43EC-BA25-BD51C24F9E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DE8B9587-EC1D-4161-A6EB-5D8F9A6C3A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43949-1BD0-4F90-8600-AF97281685EC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7351768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B0A976B-1B8C-4C61-AC0D-E33DC98B57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id="{20DB436F-6672-46D6-B891-9115718312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E67821C4-0DFA-469A-BC84-15872AD7D8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7993F-A79B-472B-BBBE-2961E8FD02BF}" type="datetimeFigureOut">
              <a:rPr lang="pt-PT" smtClean="0"/>
              <a:t>25/05/2021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EBBCCAF2-CB96-4A43-85A6-BD477527C2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397185ED-9433-4830-A092-4BF2934E1C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43949-1BD0-4F90-8600-AF97281685EC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88068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C409655F-0BA3-4272-9039-4EB2EBE0F2F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id="{0B3E39D5-CF4A-4468-9378-2CC9BF706F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3D434334-F838-4637-A9A2-E332337FF8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7993F-A79B-472B-BBBE-2961E8FD02BF}" type="datetimeFigureOut">
              <a:rPr lang="pt-PT" smtClean="0"/>
              <a:t>25/05/2021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016EE409-73AF-4DAE-9478-E7DA936557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D24DB830-3754-4E2C-A85E-0DF19967A3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43949-1BD0-4F90-8600-AF97281685EC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9093407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2CC3C42-B511-44BE-8074-BF92EC6963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3B595678-4F2F-44A8-8D9E-F5719AE809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52C289ED-B681-423D-9D64-973C2EDBD6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7993F-A79B-472B-BBBE-2961E8FD02BF}" type="datetimeFigureOut">
              <a:rPr lang="pt-PT" smtClean="0"/>
              <a:t>25/05/2021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AE61991B-E1F8-43EA-B6C9-205321FD6D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FF3A247D-A031-45CE-AE05-8146BA226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43949-1BD0-4F90-8600-AF97281685EC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0312631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B3EBEE4-36EA-4AA5-8BF6-489D5F717B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516D1A63-6D9A-4F40-B343-E3033A38BC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C827687C-A4B7-4448-B876-90268B937E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7993F-A79B-472B-BBBE-2961E8FD02BF}" type="datetimeFigureOut">
              <a:rPr lang="pt-PT" smtClean="0"/>
              <a:t>25/05/2021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8CB34B7A-BA32-4882-B54F-13A28C9F55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D930B1B9-EA97-490D-8FDC-0DA066E476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43949-1BD0-4F90-8600-AF97281685EC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6796563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7E9D621-72AB-420B-ABBE-B89A705CD6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A3385690-2A64-4A7C-96F1-8D341D96FDD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297C6678-E38B-4508-9D82-794D62606B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F3763363-4D23-4113-B3CE-2E0F9A436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7993F-A79B-472B-BBBE-2961E8FD02BF}" type="datetimeFigureOut">
              <a:rPr lang="pt-PT" smtClean="0"/>
              <a:t>25/05/2021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DA77D0F7-497D-404E-B887-56DA03553D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523C9093-6C7E-4AE7-A8A4-DB4A570BEC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43949-1BD0-4F90-8600-AF97281685EC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2825906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F55CA1B-207E-4E47-AA38-8683F0B6DA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258683B7-BE21-46F8-B3AF-885A756402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D361BE31-6566-4A94-B43A-AEBA8FD359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o Texto 4">
            <a:extLst>
              <a:ext uri="{FF2B5EF4-FFF2-40B4-BE49-F238E27FC236}">
                <a16:creationId xmlns:a16="http://schemas.microsoft.com/office/drawing/2014/main" id="{D5A8FCA5-A6F2-4894-8699-015BBCF738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6" name="Marcador de Posição de Conteúdo 5">
            <a:extLst>
              <a:ext uri="{FF2B5EF4-FFF2-40B4-BE49-F238E27FC236}">
                <a16:creationId xmlns:a16="http://schemas.microsoft.com/office/drawing/2014/main" id="{E40E7499-46FC-4EC9-8028-CE40D96DF4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7" name="Marcador de Posição da Data 6">
            <a:extLst>
              <a:ext uri="{FF2B5EF4-FFF2-40B4-BE49-F238E27FC236}">
                <a16:creationId xmlns:a16="http://schemas.microsoft.com/office/drawing/2014/main" id="{3566FB55-0EEF-4E06-9A49-580EB4BE90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7993F-A79B-472B-BBBE-2961E8FD02BF}" type="datetimeFigureOut">
              <a:rPr lang="pt-PT" smtClean="0"/>
              <a:t>25/05/2021</a:t>
            </a:fld>
            <a:endParaRPr lang="pt-PT"/>
          </a:p>
        </p:txBody>
      </p:sp>
      <p:sp>
        <p:nvSpPr>
          <p:cNvPr id="8" name="Marcador de Posição do Rodapé 7">
            <a:extLst>
              <a:ext uri="{FF2B5EF4-FFF2-40B4-BE49-F238E27FC236}">
                <a16:creationId xmlns:a16="http://schemas.microsoft.com/office/drawing/2014/main" id="{A98E87FC-AEFA-478A-9426-72C21CF537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Marcador de Posição do Número do Diapositivo 8">
            <a:extLst>
              <a:ext uri="{FF2B5EF4-FFF2-40B4-BE49-F238E27FC236}">
                <a16:creationId xmlns:a16="http://schemas.microsoft.com/office/drawing/2014/main" id="{9475B744-7E5E-4B63-8928-B97D4CEC31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43949-1BD0-4F90-8600-AF97281685EC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2034643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01A8C73-08C2-4479-A2C6-D68F36B2CC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a Data 2">
            <a:extLst>
              <a:ext uri="{FF2B5EF4-FFF2-40B4-BE49-F238E27FC236}">
                <a16:creationId xmlns:a16="http://schemas.microsoft.com/office/drawing/2014/main" id="{9624DD9A-3505-4E99-A18D-F0736BB8B2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7993F-A79B-472B-BBBE-2961E8FD02BF}" type="datetimeFigureOut">
              <a:rPr lang="pt-PT" smtClean="0"/>
              <a:t>25/05/2021</a:t>
            </a:fld>
            <a:endParaRPr lang="pt-PT"/>
          </a:p>
        </p:txBody>
      </p:sp>
      <p:sp>
        <p:nvSpPr>
          <p:cNvPr id="4" name="Marcador de Posição do Rodapé 3">
            <a:extLst>
              <a:ext uri="{FF2B5EF4-FFF2-40B4-BE49-F238E27FC236}">
                <a16:creationId xmlns:a16="http://schemas.microsoft.com/office/drawing/2014/main" id="{D3F405D1-F8B3-4284-92B7-413230E00D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Número do Diapositivo 4">
            <a:extLst>
              <a:ext uri="{FF2B5EF4-FFF2-40B4-BE49-F238E27FC236}">
                <a16:creationId xmlns:a16="http://schemas.microsoft.com/office/drawing/2014/main" id="{873DC16E-2E45-4C0B-807F-C4C1DB9831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43949-1BD0-4F90-8600-AF97281685EC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6113794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>
            <a:extLst>
              <a:ext uri="{FF2B5EF4-FFF2-40B4-BE49-F238E27FC236}">
                <a16:creationId xmlns:a16="http://schemas.microsoft.com/office/drawing/2014/main" id="{C6036B14-2180-482F-89A6-60063F5840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7993F-A79B-472B-BBBE-2961E8FD02BF}" type="datetimeFigureOut">
              <a:rPr lang="pt-PT" smtClean="0"/>
              <a:t>25/05/2021</a:t>
            </a:fld>
            <a:endParaRPr lang="pt-PT"/>
          </a:p>
        </p:txBody>
      </p:sp>
      <p:sp>
        <p:nvSpPr>
          <p:cNvPr id="3" name="Marcador de Posição do Rodapé 2">
            <a:extLst>
              <a:ext uri="{FF2B5EF4-FFF2-40B4-BE49-F238E27FC236}">
                <a16:creationId xmlns:a16="http://schemas.microsoft.com/office/drawing/2014/main" id="{E3B99B29-E76A-41D7-9733-8CEB6ED5CF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8BD5058C-2488-4817-9DBA-1465E2AB55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43949-1BD0-4F90-8600-AF97281685EC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5733725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7EDDC49-7CED-424F-B933-AA9B1A0454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3D10C53F-C2AD-40D2-815F-8020E5DAFA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3E51B976-3B83-4FA7-AD9B-3083AC3052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984D6412-1F23-4144-9967-47715508FF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7993F-A79B-472B-BBBE-2961E8FD02BF}" type="datetimeFigureOut">
              <a:rPr lang="pt-PT" smtClean="0"/>
              <a:t>25/05/2021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33C0DA95-BC2E-4DFC-AC05-8DC10A7831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9934D3A9-BD6F-4CEC-A98B-4C68DF6B04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43949-1BD0-4F90-8600-AF97281685EC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3346631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1AA32AE-DDE5-4D55-817B-11A8DB7D55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a Imagem 2">
            <a:extLst>
              <a:ext uri="{FF2B5EF4-FFF2-40B4-BE49-F238E27FC236}">
                <a16:creationId xmlns:a16="http://schemas.microsoft.com/office/drawing/2014/main" id="{8C955F90-4CD7-4EE8-8F58-99ED76D84FE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559B58D6-E727-4346-AB5E-015002B0E9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7E7BF4FB-CC24-4082-A846-54EB16B505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7993F-A79B-472B-BBBE-2961E8FD02BF}" type="datetimeFigureOut">
              <a:rPr lang="pt-PT" smtClean="0"/>
              <a:t>25/05/2021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BEBA70A9-2AD2-4E2C-826D-B1B7BAF13B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E3386960-4E83-45AC-93EA-0C284F948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43949-1BD0-4F90-8600-AF97281685EC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1765728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>
            <a:extLst>
              <a:ext uri="{FF2B5EF4-FFF2-40B4-BE49-F238E27FC236}">
                <a16:creationId xmlns:a16="http://schemas.microsoft.com/office/drawing/2014/main" id="{BB4AB0B1-0629-4494-8672-22300EB71D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57C0511D-9F0C-493F-B349-669415EF1B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C18937C7-E5E1-4126-98B0-69AE3841DF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67993F-A79B-472B-BBBE-2961E8FD02BF}" type="datetimeFigureOut">
              <a:rPr lang="pt-PT" smtClean="0"/>
              <a:t>25/05/2021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84A3EFA0-8592-44C0-8C26-05AC2F155D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BE2D3DCD-1299-4B4F-8C82-525B81B44B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243949-1BD0-4F90-8600-AF97281685EC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5242712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Universal _Minions_ Intro">
            <a:hlinkClick r:id="" action="ppaction://media"/>
            <a:extLst>
              <a:ext uri="{FF2B5EF4-FFF2-40B4-BE49-F238E27FC236}">
                <a16:creationId xmlns:a16="http://schemas.microsoft.com/office/drawing/2014/main" id="{137FA626-8407-4213-940B-FB4BFE0944FB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0505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55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appy Birthday Minon GIF - Minion Happy Birthday GIFs">
            <a:extLst>
              <a:ext uri="{FF2B5EF4-FFF2-40B4-BE49-F238E27FC236}">
                <a16:creationId xmlns:a16="http://schemas.microsoft.com/office/drawing/2014/main" id="{5A4A3CD1-E1CB-4F12-8618-222340A1C7F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0"/>
            <a:ext cx="1217295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90813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145918F1-9AE7-48A1-8760-7E9F75ABA742}"/>
              </a:ext>
            </a:extLst>
          </p:cNvPr>
          <p:cNvSpPr txBox="1"/>
          <p:nvPr/>
        </p:nvSpPr>
        <p:spPr>
          <a:xfrm>
            <a:off x="4605130" y="5309593"/>
            <a:ext cx="2981739" cy="19861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PT" sz="12000" b="1" dirty="0">
                <a:solidFill>
                  <a:schemeClr val="accent1">
                    <a:lumMod val="75000"/>
                  </a:schemeClr>
                </a:solidFill>
                <a:latin typeface="Gill Sans Nova Ultra Bold" panose="020B0B02020104020203" pitchFamily="34" charset="0"/>
                <a:ea typeface="Calibri" panose="020F0502020204030204" pitchFamily="34" charset="0"/>
                <a:cs typeface="Times New Roman" panose="02020603050405020304" pitchFamily="18" charset="0"/>
                <a:sym typeface="Webdings" panose="05030102010509060703" pitchFamily="18" charset="2"/>
              </a:rPr>
              <a:t></a:t>
            </a:r>
            <a:endParaRPr lang="pt-PT" b="1" dirty="0">
              <a:latin typeface="Gill Sans Nova Ultra Bold" panose="020B0B020201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Free download Minions Happy Birthday Songs Gifs Wallpapers gratulieren im  [1255x471] for your Desktop, Mobile &amp; Tablet | Explore 50+ Minion Happy  Birthday Wallpaper | Minion Happy Birthday Wallpaper, Happy Birthday  Wallpaper,">
            <a:extLst>
              <a:ext uri="{FF2B5EF4-FFF2-40B4-BE49-F238E27FC236}">
                <a16:creationId xmlns:a16="http://schemas.microsoft.com/office/drawing/2014/main" id="{C5062D6F-8ABA-44E6-88F2-C9D5FCF2BB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36643"/>
            <a:ext cx="12216170" cy="4584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23E4BB18-9346-4104-A7A1-3A07BD954E36}"/>
              </a:ext>
            </a:extLst>
          </p:cNvPr>
          <p:cNvSpPr txBox="1"/>
          <p:nvPr/>
        </p:nvSpPr>
        <p:spPr>
          <a:xfrm>
            <a:off x="4809369" y="0"/>
            <a:ext cx="2597432" cy="11761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PT" b="1" dirty="0">
                <a:solidFill>
                  <a:srgbClr val="00B050"/>
                </a:solidFill>
                <a:latin typeface="Gill Sans Nova Ultra Bold" panose="020B0B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PÁSCOA FELIZ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PT" b="1" dirty="0">
                <a:solidFill>
                  <a:srgbClr val="FFC000"/>
                </a:solidFill>
                <a:latin typeface="Gill Sans Nova Ultra Bold" panose="020B0B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PT" b="1" dirty="0">
                <a:solidFill>
                  <a:srgbClr val="FF0000"/>
                </a:solidFill>
                <a:latin typeface="Gill Sans Nova Ultra Bold" panose="020B0B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BOAS FÉRIAS</a:t>
            </a:r>
          </a:p>
        </p:txBody>
      </p:sp>
    </p:spTree>
    <p:extLst>
      <p:ext uri="{BB962C8B-B14F-4D97-AF65-F5344CB8AC3E}">
        <p14:creationId xmlns:p14="http://schemas.microsoft.com/office/powerpoint/2010/main" val="22987942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71F82D4D-E910-45E7-A164-E317A9EA6BD0}"/>
              </a:ext>
            </a:extLst>
          </p:cNvPr>
          <p:cNvSpPr txBox="1"/>
          <p:nvPr/>
        </p:nvSpPr>
        <p:spPr>
          <a:xfrm>
            <a:off x="9534452" y="6024474"/>
            <a:ext cx="26564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PT" sz="1200" dirty="0"/>
              <a:t>GEOGRAFIA A – 10.º E 11.º ANOS</a:t>
            </a:r>
          </a:p>
          <a:p>
            <a:pPr algn="l"/>
            <a:r>
              <a:rPr lang="pt-PT" sz="1200" dirty="0"/>
              <a:t>BOA PÁSCOA</a:t>
            </a:r>
          </a:p>
          <a:p>
            <a:pPr algn="l"/>
            <a:r>
              <a:rPr lang="pt-PT" sz="1200" dirty="0"/>
              <a:t>Agrupamento de Escolas António Nobre</a:t>
            </a:r>
          </a:p>
          <a:p>
            <a:pPr algn="l"/>
            <a:r>
              <a:rPr lang="pt-PT" sz="1200" dirty="0"/>
              <a:t>© Miguel Coelho 2021</a:t>
            </a:r>
          </a:p>
        </p:txBody>
      </p:sp>
      <p:pic>
        <p:nvPicPr>
          <p:cNvPr id="3074" name="Picture 2" descr="Easter bunny flat icon with long shadow,eps10 ⬇ Vector Image by © eatcute |  Vector Stock 68455511">
            <a:extLst>
              <a:ext uri="{FF2B5EF4-FFF2-40B4-BE49-F238E27FC236}">
                <a16:creationId xmlns:a16="http://schemas.microsoft.com/office/drawing/2014/main" id="{721436FC-5444-4AC9-8C73-6D88AE59B4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0"/>
            <a:ext cx="6858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5157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85</TotalTime>
  <Words>28</Words>
  <Application>Microsoft Office PowerPoint</Application>
  <PresentationFormat>Ecrã Panorâmico</PresentationFormat>
  <Paragraphs>8</Paragraphs>
  <Slides>4</Slides>
  <Notes>0</Notes>
  <HiddenSlides>0</HiddenSlides>
  <MMClips>1</MMClips>
  <ScaleCrop>false</ScaleCrop>
  <HeadingPairs>
    <vt:vector size="6" baseType="variant">
      <vt:variant>
        <vt:lpstr>Tipos de letra usados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Gill Sans Nova Ultra Bold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Miguel</dc:creator>
  <cp:lastModifiedBy>Miguel</cp:lastModifiedBy>
  <cp:revision>8</cp:revision>
  <dcterms:created xsi:type="dcterms:W3CDTF">2020-11-29T18:19:35Z</dcterms:created>
  <dcterms:modified xsi:type="dcterms:W3CDTF">2021-05-25T22:23:24Z</dcterms:modified>
</cp:coreProperties>
</file>