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84" r:id="rId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73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460AFB-1C90-4D65-9DB9-F25B275CD2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66532D-2431-4E45-801D-FA67204754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6269A7E-37B4-4B0C-B2D7-BD3C062AC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7993F-A79B-472B-BBBE-2961E8FD02BF}" type="datetimeFigureOut">
              <a:rPr lang="pt-PT" smtClean="0"/>
              <a:t>26/05/2021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361240C-C3C0-43EC-BA25-BD51C24F9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E8B9587-EC1D-4161-A6EB-5D8F9A6C3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3949-1BD0-4F90-8600-AF97281685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35176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0A976B-1B8C-4C61-AC0D-E33DC98B5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20DB436F-6672-46D6-B891-911571831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67821C4-0DFA-469A-BC84-15872AD7D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7993F-A79B-472B-BBBE-2961E8FD02BF}" type="datetimeFigureOut">
              <a:rPr lang="pt-PT" smtClean="0"/>
              <a:t>26/05/2021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BBCCAF2-CB96-4A43-85A6-BD477527C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97185ED-9433-4830-A092-4BF2934E1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3949-1BD0-4F90-8600-AF97281685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806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409655F-0BA3-4272-9039-4EB2EBE0F2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0B3E39D5-CF4A-4468-9378-2CC9BF706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D434334-F838-4637-A9A2-E332337FF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7993F-A79B-472B-BBBE-2961E8FD02BF}" type="datetimeFigureOut">
              <a:rPr lang="pt-PT" smtClean="0"/>
              <a:t>26/05/2021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016EE409-73AF-4DAE-9478-E7DA93655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24DB830-3754-4E2C-A85E-0DF19967A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3949-1BD0-4F90-8600-AF97281685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09340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CC3C42-B511-44BE-8074-BF92EC696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B595678-4F2F-44A8-8D9E-F5719AE80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2C289ED-B681-423D-9D64-973C2EDBD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7993F-A79B-472B-BBBE-2961E8FD02BF}" type="datetimeFigureOut">
              <a:rPr lang="pt-PT" smtClean="0"/>
              <a:t>26/05/2021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E61991B-E1F8-43EA-B6C9-205321FD6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F3A247D-A031-45CE-AE05-8146BA226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3949-1BD0-4F90-8600-AF97281685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31263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3EBEE4-36EA-4AA5-8BF6-489D5F717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16D1A63-6D9A-4F40-B343-E3033A38B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827687C-A4B7-4448-B876-90268B937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7993F-A79B-472B-BBBE-2961E8FD02BF}" type="datetimeFigureOut">
              <a:rPr lang="pt-PT" smtClean="0"/>
              <a:t>26/05/2021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CB34B7A-BA32-4882-B54F-13A28C9F5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930B1B9-EA97-490D-8FDC-0DA066E47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3949-1BD0-4F90-8600-AF97281685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79656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E9D621-72AB-420B-ABBE-B89A705CD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3385690-2A64-4A7C-96F1-8D341D96FD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297C6678-E38B-4508-9D82-794D62606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3763363-4D23-4113-B3CE-2E0F9A436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7993F-A79B-472B-BBBE-2961E8FD02BF}" type="datetimeFigureOut">
              <a:rPr lang="pt-PT" smtClean="0"/>
              <a:t>26/05/2021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DA77D0F7-497D-404E-B887-56DA03553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523C9093-6C7E-4AE7-A8A4-DB4A570BE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3949-1BD0-4F90-8600-AF97281685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82590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55CA1B-207E-4E47-AA38-8683F0B6D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58683B7-BE21-46F8-B3AF-885A75640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D361BE31-6566-4A94-B43A-AEBA8FD35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D5A8FCA5-A6F2-4894-8699-015BBCF738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E40E7499-46FC-4EC9-8028-CE40D96DF4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3566FB55-0EEF-4E06-9A49-580EB4BE9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7993F-A79B-472B-BBBE-2961E8FD02BF}" type="datetimeFigureOut">
              <a:rPr lang="pt-PT" smtClean="0"/>
              <a:t>26/05/2021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A98E87FC-AEFA-478A-9426-72C21CF5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9475B744-7E5E-4B63-8928-B97D4CEC3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3949-1BD0-4F90-8600-AF97281685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03464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1A8C73-08C2-4479-A2C6-D68F36B2C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9624DD9A-3505-4E99-A18D-F0736BB8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7993F-A79B-472B-BBBE-2961E8FD02BF}" type="datetimeFigureOut">
              <a:rPr lang="pt-PT" smtClean="0"/>
              <a:t>26/05/2021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D3F405D1-F8B3-4284-92B7-413230E00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873DC16E-2E45-4C0B-807F-C4C1DB983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3949-1BD0-4F90-8600-AF97281685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11379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C6036B14-2180-482F-89A6-60063F584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7993F-A79B-472B-BBBE-2961E8FD02BF}" type="datetimeFigureOut">
              <a:rPr lang="pt-PT" smtClean="0"/>
              <a:t>26/05/2021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E3B99B29-E76A-41D7-9733-8CEB6ED5C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8BD5058C-2488-4817-9DBA-1465E2AB5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3949-1BD0-4F90-8600-AF97281685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73372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EDDC49-7CED-424F-B933-AA9B1A045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D10C53F-C2AD-40D2-815F-8020E5DAF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E51B976-3B83-4FA7-AD9B-3083AC305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984D6412-1F23-4144-9967-47715508F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7993F-A79B-472B-BBBE-2961E8FD02BF}" type="datetimeFigureOut">
              <a:rPr lang="pt-PT" smtClean="0"/>
              <a:t>26/05/2021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33C0DA95-BC2E-4DFC-AC05-8DC10A783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9934D3A9-BD6F-4CEC-A98B-4C68DF6B0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3949-1BD0-4F90-8600-AF97281685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34663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AA32AE-DDE5-4D55-817B-11A8DB7D5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8C955F90-4CD7-4EE8-8F58-99ED76D84F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59B58D6-E727-4346-AB5E-015002B0E9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E7BF4FB-CC24-4082-A846-54EB16B50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7993F-A79B-472B-BBBE-2961E8FD02BF}" type="datetimeFigureOut">
              <a:rPr lang="pt-PT" smtClean="0"/>
              <a:t>26/05/2021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EBA70A9-2AD2-4E2C-826D-B1B7BAF13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E3386960-4E83-45AC-93EA-0C284F948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3949-1BD0-4F90-8600-AF97281685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76572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BB4AB0B1-0629-4494-8672-22300EB71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7C0511D-9F0C-493F-B349-669415EF1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18937C7-E5E1-4126-98B0-69AE3841DF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7993F-A79B-472B-BBBE-2961E8FD02BF}" type="datetimeFigureOut">
              <a:rPr lang="pt-PT" smtClean="0"/>
              <a:t>26/05/2021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4A3EFA0-8592-44C0-8C26-05AC2F155D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E2D3DCD-1299-4B4F-8C82-525B81B44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43949-1BD0-4F90-8600-AF97281685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24271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versal _Minions_ Intro">
            <a:hlinkClick r:id="" action="ppaction://media"/>
            <a:extLst>
              <a:ext uri="{FF2B5EF4-FFF2-40B4-BE49-F238E27FC236}">
                <a16:creationId xmlns:a16="http://schemas.microsoft.com/office/drawing/2014/main" id="{137FA626-8407-4213-940B-FB4BFE0944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0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9186C5D-24D0-48DB-A737-D01B2AD204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081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07446A08-45CC-4887-A061-54B9A3FFF882}"/>
              </a:ext>
            </a:extLst>
          </p:cNvPr>
          <p:cNvSpPr txBox="1"/>
          <p:nvPr/>
        </p:nvSpPr>
        <p:spPr>
          <a:xfrm>
            <a:off x="9525001" y="15006"/>
            <a:ext cx="2666999" cy="62922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PT" b="1" dirty="0">
              <a:solidFill>
                <a:srgbClr val="00B050"/>
              </a:solidFill>
              <a:latin typeface="Gill Sans Nova Ultra Bold" panose="020B0B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PT" b="1" dirty="0">
              <a:solidFill>
                <a:srgbClr val="00B050"/>
              </a:solidFill>
              <a:latin typeface="Gill Sans Nova Ultra Bold" panose="020B0B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b="1" dirty="0">
                <a:solidFill>
                  <a:srgbClr val="00B050"/>
                </a:solidFill>
                <a:latin typeface="Gill Sans Nova Ultra Bold" panose="020B0B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PARABÉNS,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b="1" dirty="0">
                <a:solidFill>
                  <a:srgbClr val="FFC000"/>
                </a:solidFill>
                <a:latin typeface="Gill Sans Nova Ultra Bold" panose="020B0B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NOME DO ALUNO!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b="1" dirty="0">
                <a:solidFill>
                  <a:srgbClr val="FF0000"/>
                </a:solidFill>
                <a:latin typeface="Gill Sans Nova Ultra Bold" panose="020B0B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VOTOS DE UM DIA BEM PASSADO!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PT" b="1" dirty="0">
              <a:solidFill>
                <a:srgbClr val="FF0000"/>
              </a:solidFill>
              <a:latin typeface="Gill Sans Nova Ultra Bold" panose="020B0B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PT" b="1" dirty="0">
              <a:solidFill>
                <a:srgbClr val="FF0000"/>
              </a:solidFill>
              <a:latin typeface="Gill Sans Nova Ultra Bold" panose="020B0B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PT" b="1" dirty="0">
              <a:solidFill>
                <a:srgbClr val="FF0000"/>
              </a:solidFill>
              <a:latin typeface="Gill Sans Nova Ultra Bold" panose="020B0B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PT" b="1" dirty="0">
              <a:solidFill>
                <a:srgbClr val="FF0000"/>
              </a:solidFill>
              <a:latin typeface="Gill Sans Nova Ultra Bold" panose="020B0B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PT" b="1" dirty="0">
              <a:solidFill>
                <a:srgbClr val="FF0000"/>
              </a:solidFill>
              <a:latin typeface="Gill Sans Nova Ultra Bold" panose="020B0B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PT" b="1" dirty="0">
              <a:solidFill>
                <a:srgbClr val="FF0000"/>
              </a:solidFill>
              <a:latin typeface="Gill Sans Nova Ultra Bold" panose="020B0B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sz="9600" b="1" dirty="0">
                <a:solidFill>
                  <a:schemeClr val="accent1">
                    <a:lumMod val="75000"/>
                  </a:schemeClr>
                </a:solidFill>
                <a:latin typeface="Gill Sans Nova Ultra Bold" panose="020B0B020201040202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Webdings" panose="05030102010509060703" pitchFamily="18" charset="2"/>
              </a:rPr>
              <a:t>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57313BE-D2D5-405C-A749-F6C43BC6DD68}"/>
              </a:ext>
            </a:extLst>
          </p:cNvPr>
          <p:cNvSpPr txBox="1"/>
          <p:nvPr/>
        </p:nvSpPr>
        <p:spPr>
          <a:xfrm>
            <a:off x="4431907" y="3758808"/>
            <a:ext cx="2360002" cy="4064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PT" sz="12000" b="1" dirty="0">
              <a:solidFill>
                <a:schemeClr val="accent1">
                  <a:lumMod val="75000"/>
                </a:schemeClr>
              </a:solidFill>
              <a:latin typeface="Gill Sans Nova Ultra Bold" panose="020B0B02020104020203" pitchFamily="34" charset="0"/>
              <a:ea typeface="Calibri" panose="020F0502020204030204" pitchFamily="34" charset="0"/>
              <a:cs typeface="Times New Roman" panose="02020603050405020304" pitchFamily="18" charset="0"/>
              <a:sym typeface="Webdings" panose="05030102010509060703" pitchFamily="18" charset="2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PT" sz="12000" b="1" dirty="0">
                <a:solidFill>
                  <a:schemeClr val="accent1">
                    <a:lumMod val="75000"/>
                  </a:schemeClr>
                </a:solidFill>
                <a:latin typeface="Gill Sans Nova Ultra Bold" panose="020B0B020201040202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Webdings" panose="05030102010509060703" pitchFamily="18" charset="2"/>
              </a:rPr>
              <a:t></a:t>
            </a:r>
          </a:p>
        </p:txBody>
      </p:sp>
      <p:pic>
        <p:nvPicPr>
          <p:cNvPr id="2050" name="Picture 2" descr="Happy Birthday Minions GIFs | Tenor">
            <a:extLst>
              <a:ext uri="{FF2B5EF4-FFF2-40B4-BE49-F238E27FC236}">
                <a16:creationId xmlns:a16="http://schemas.microsoft.com/office/drawing/2014/main" id="{12228F4F-9763-4D8A-A966-6C2540199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9" y="-1"/>
            <a:ext cx="6861313" cy="686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794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con Birthday Png - Birthday Icon Png Vector | Transparent PNG Download  #433698 - Vippng">
            <a:extLst>
              <a:ext uri="{FF2B5EF4-FFF2-40B4-BE49-F238E27FC236}">
                <a16:creationId xmlns:a16="http://schemas.microsoft.com/office/drawing/2014/main" id="{D7D9167D-87AD-4BD6-ABE3-0EFE32B91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642937"/>
            <a:ext cx="8763000" cy="55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787EF72-2390-4086-B67A-E1CA3F74706D}"/>
              </a:ext>
            </a:extLst>
          </p:cNvPr>
          <p:cNvSpPr txBox="1"/>
          <p:nvPr/>
        </p:nvSpPr>
        <p:spPr>
          <a:xfrm>
            <a:off x="9523077" y="6040394"/>
            <a:ext cx="2656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1200" dirty="0"/>
              <a:t>GEOGRAFIA A – 10.º E 11.º ANOS</a:t>
            </a:r>
          </a:p>
          <a:p>
            <a:pPr algn="l"/>
            <a:r>
              <a:rPr lang="pt-PT" sz="1200" dirty="0"/>
              <a:t>FELIZ ANIVERSÁRIO</a:t>
            </a:r>
          </a:p>
          <a:p>
            <a:pPr algn="l"/>
            <a:r>
              <a:rPr lang="pt-PT" sz="1200" dirty="0"/>
              <a:t>Agrupamento de Escolas António Nobre</a:t>
            </a:r>
          </a:p>
          <a:p>
            <a:pPr algn="l"/>
            <a:r>
              <a:rPr lang="pt-PT" sz="1200" dirty="0"/>
              <a:t>© Miguel Coelho 2020-2021</a:t>
            </a:r>
          </a:p>
        </p:txBody>
      </p:sp>
      <p:pic>
        <p:nvPicPr>
          <p:cNvPr id="7" name="Picture 6" descr="rolar o medidor em apartamento moderno. ferramenta de medidor de mão,  medidor de construção, ícone de fita métrica isolado no fundo branco.  estacionário para carpinteiro em estilo cartoon. ilustração vetorial  2215945 Vetor">
            <a:extLst>
              <a:ext uri="{FF2B5EF4-FFF2-40B4-BE49-F238E27FC236}">
                <a16:creationId xmlns:a16="http://schemas.microsoft.com/office/drawing/2014/main" id="{C2A7EC74-9152-4B3A-A0DC-DFC0DAFDA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92" y="2268363"/>
            <a:ext cx="2539639" cy="253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15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37</Words>
  <Application>Microsoft Office PowerPoint</Application>
  <PresentationFormat>Ecrã Panorâmico</PresentationFormat>
  <Paragraphs>18</Paragraphs>
  <Slides>4</Slides>
  <Notes>0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Gill Sans Nova Ultra Bold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Miguel</dc:creator>
  <cp:lastModifiedBy>Miguel</cp:lastModifiedBy>
  <cp:revision>14</cp:revision>
  <dcterms:created xsi:type="dcterms:W3CDTF">2020-11-29T18:19:35Z</dcterms:created>
  <dcterms:modified xsi:type="dcterms:W3CDTF">2021-05-26T16:25:47Z</dcterms:modified>
</cp:coreProperties>
</file>