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84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60AFB-1C90-4D65-9DB9-F25B275CD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66532D-2431-4E45-801D-FA6720475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269A7E-37B4-4B0C-B2D7-BD3C062A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61240C-C3C0-43EC-BA25-BD51C24F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E8B9587-EC1D-4161-A6EB-5D8F9A6C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517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A976B-1B8C-4C61-AC0D-E33DC98B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0DB436F-6672-46D6-B891-911571831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67821C4-0DFA-469A-BC84-15872AD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BBCCAF2-CB96-4A43-85A6-BD477527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97185ED-9433-4830-A092-4BF2934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0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09655F-0BA3-4272-9039-4EB2EBE0F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B3E39D5-CF4A-4468-9378-2CC9BF706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D434334-F838-4637-A9A2-E332337F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16EE409-73AF-4DAE-9478-E7DA9365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24DB830-3754-4E2C-A85E-0DF19967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934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C3C42-B511-44BE-8074-BF92EC6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595678-4F2F-44A8-8D9E-F5719AE8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2C289ED-B681-423D-9D64-973C2EDB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61991B-E1F8-43EA-B6C9-205321FD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F3A247D-A031-45CE-AE05-8146BA22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126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EBEE4-36EA-4AA5-8BF6-489D5F71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16D1A63-6D9A-4F40-B343-E3033A38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27687C-A4B7-4448-B876-90268B93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CB34B7A-BA32-4882-B54F-13A28C9F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930B1B9-EA97-490D-8FDC-0DA066E4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965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9D621-72AB-420B-ABBE-B89A705C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3385690-2A64-4A7C-96F1-8D341D96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97C6678-E38B-4508-9D82-794D62606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3763363-4D23-4113-B3CE-2E0F9A43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A77D0F7-497D-404E-B887-56DA0355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23C9093-6C7E-4AE7-A8A4-DB4A570B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259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5CA1B-207E-4E47-AA38-8683F0B6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8683B7-BE21-46F8-B3AF-885A7564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61BE31-6566-4A94-B43A-AEBA8FD35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5A8FCA5-A6F2-4894-8699-015BBCF73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40E7499-46FC-4EC9-8028-CE40D96DF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566FB55-0EEF-4E06-9A49-580EB4BE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98E87FC-AEFA-478A-9426-72C21CF5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475B744-7E5E-4B63-8928-B97D4CEC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346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A8C73-08C2-4479-A2C6-D68F36B2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624DD9A-3505-4E99-A18D-F0736BB8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3F405D1-F8B3-4284-92B7-413230E0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73DC16E-2E45-4C0B-807F-C4C1DB98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137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6036B14-2180-482F-89A6-60063F58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3B99B29-E76A-41D7-9733-8CEB6ED5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BD5058C-2488-4817-9DBA-1465E2AB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337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DDC49-7CED-424F-B933-AA9B1A04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10C53F-C2AD-40D2-815F-8020E5DA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E51B976-3B83-4FA7-AD9B-3083AC305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84D6412-1F23-4144-9967-47715508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3C0DA95-BC2E-4DFC-AC05-8DC10A78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934D3A9-BD6F-4CEC-A98B-4C68DF6B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466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A32AE-DDE5-4D55-817B-11A8DB7D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C955F90-4CD7-4EE8-8F58-99ED76D84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59B58D6-E727-4346-AB5E-015002B0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7BF4FB-CC24-4082-A846-54EB16B5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EBA70A9-2AD2-4E2C-826D-B1B7BAF1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3386960-4E83-45AC-93EA-0C284F94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57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B4AB0B1-0629-4494-8672-22300EB7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C0511D-9F0C-493F-B349-669415EF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18937C7-E5E1-4126-98B0-69AE3841D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4A3EFA0-8592-44C0-8C26-05AC2F155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D3DCD-1299-4B4F-8C82-525B81B44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27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iversal _Minions_ Intro">
            <a:hlinkClick r:id="" action="ppaction://media"/>
            <a:extLst>
              <a:ext uri="{FF2B5EF4-FFF2-40B4-BE49-F238E27FC236}">
                <a16:creationId xmlns:a16="http://schemas.microsoft.com/office/drawing/2014/main" id="{137FA626-8407-4213-940B-FB4BFE0944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picable me minions GIF">
            <a:extLst>
              <a:ext uri="{FF2B5EF4-FFF2-40B4-BE49-F238E27FC236}">
                <a16:creationId xmlns:a16="http://schemas.microsoft.com/office/drawing/2014/main" id="{698B16D6-1970-468D-A17A-29A6EFE470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8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2BB8D16-609D-4F4D-A39F-B4312101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4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7446A08-45CC-4887-A061-54B9A3FFF882}"/>
              </a:ext>
            </a:extLst>
          </p:cNvPr>
          <p:cNvSpPr txBox="1"/>
          <p:nvPr/>
        </p:nvSpPr>
        <p:spPr>
          <a:xfrm>
            <a:off x="5592417" y="4549676"/>
            <a:ext cx="744866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303C73-F85B-43F5-8501-BFC984A4F2F6}"/>
              </a:ext>
            </a:extLst>
          </p:cNvPr>
          <p:cNvSpPr txBox="1"/>
          <p:nvPr/>
        </p:nvSpPr>
        <p:spPr>
          <a:xfrm>
            <a:off x="5920796" y="4911308"/>
            <a:ext cx="6791909" cy="15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rgbClr val="00B050"/>
                </a:solidFill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BOAS FÉRIAS, COM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rgbClr val="FFC000"/>
                </a:solidFill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PROTEÇÃO E 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rgbClr val="FF0000"/>
                </a:solidFill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SEGURANÇA PARA TODOS!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solidFill>
                  <a:srgbClr val="FF0000"/>
                </a:solidFill>
                <a:effectLst/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ATÉ SETEMBRO!</a:t>
            </a:r>
            <a:endParaRPr lang="pt-PT" b="1" dirty="0">
              <a:latin typeface="Gill Sans Nova Ultra Bold" panose="020B0B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57313BE-D2D5-405C-A749-F6C43BC6DD68}"/>
              </a:ext>
            </a:extLst>
          </p:cNvPr>
          <p:cNvSpPr txBox="1"/>
          <p:nvPr/>
        </p:nvSpPr>
        <p:spPr>
          <a:xfrm>
            <a:off x="10352703" y="4699628"/>
            <a:ext cx="2360002" cy="19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2000" b="1" dirty="0">
                <a:solidFill>
                  <a:schemeClr val="accent1">
                    <a:lumMod val="75000"/>
                  </a:schemeClr>
                </a:solidFill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</a:t>
            </a:r>
          </a:p>
        </p:txBody>
      </p:sp>
    </p:spTree>
    <p:extLst>
      <p:ext uri="{BB962C8B-B14F-4D97-AF65-F5344CB8AC3E}">
        <p14:creationId xmlns:p14="http://schemas.microsoft.com/office/powerpoint/2010/main" val="229879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F82D4D-E910-45E7-A164-E317A9EA6BD0}"/>
              </a:ext>
            </a:extLst>
          </p:cNvPr>
          <p:cNvSpPr txBox="1"/>
          <p:nvPr/>
        </p:nvSpPr>
        <p:spPr>
          <a:xfrm>
            <a:off x="9534452" y="6024474"/>
            <a:ext cx="265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200" dirty="0"/>
              <a:t>GEOGRAFIA A – 10.º E 11.º ANOS</a:t>
            </a:r>
          </a:p>
          <a:p>
            <a:pPr algn="l"/>
            <a:r>
              <a:rPr lang="pt-PT" sz="1200" dirty="0"/>
              <a:t>BOAS FÉRIAS</a:t>
            </a:r>
          </a:p>
          <a:p>
            <a:pPr algn="l"/>
            <a:r>
              <a:rPr lang="pt-PT" sz="1200" dirty="0"/>
              <a:t>Agrupamento de Escolas António Nobre</a:t>
            </a:r>
          </a:p>
          <a:p>
            <a:pPr algn="l"/>
            <a:r>
              <a:rPr lang="pt-PT" sz="1200" dirty="0"/>
              <a:t>© Miguel Coelho 2021</a:t>
            </a:r>
          </a:p>
        </p:txBody>
      </p:sp>
      <p:pic>
        <p:nvPicPr>
          <p:cNvPr id="4100" name="Picture 4" descr="Summer Background Design - transparent png image">
            <a:extLst>
              <a:ext uri="{FF2B5EF4-FFF2-40B4-BE49-F238E27FC236}">
                <a16:creationId xmlns:a16="http://schemas.microsoft.com/office/drawing/2014/main" id="{526BDA70-E1A1-4E69-8237-E166AC39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lar o medidor em apartamento moderno. ferramenta de medidor de mão,  medidor de construção, ícone de fita métrica isolado no fundo branco.  estacionário para carpinteiro em estilo cartoon. ilustração vetorial  2215945 Vetor">
            <a:extLst>
              <a:ext uri="{FF2B5EF4-FFF2-40B4-BE49-F238E27FC236}">
                <a16:creationId xmlns:a16="http://schemas.microsoft.com/office/drawing/2014/main" id="{C01124AC-23F3-481B-8F0B-03753C72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8813"/>
            <a:ext cx="3126658" cy="31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</Words>
  <Application>Microsoft Office PowerPoint</Application>
  <PresentationFormat>Ecrã Panorâmico</PresentationFormat>
  <Paragraphs>15</Paragraphs>
  <Slides>4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Nova Ultra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</dc:creator>
  <cp:lastModifiedBy>Miguel</cp:lastModifiedBy>
  <cp:revision>10</cp:revision>
  <dcterms:created xsi:type="dcterms:W3CDTF">2020-11-29T18:19:35Z</dcterms:created>
  <dcterms:modified xsi:type="dcterms:W3CDTF">2021-05-25T22:24:01Z</dcterms:modified>
</cp:coreProperties>
</file>