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367" r:id="rId3"/>
    <p:sldId id="349" r:id="rId4"/>
    <p:sldId id="320" r:id="rId5"/>
    <p:sldId id="355" r:id="rId6"/>
    <p:sldId id="357" r:id="rId7"/>
    <p:sldId id="358" r:id="rId8"/>
    <p:sldId id="359" r:id="rId9"/>
    <p:sldId id="360" r:id="rId10"/>
    <p:sldId id="361" r:id="rId11"/>
    <p:sldId id="366" r:id="rId12"/>
    <p:sldId id="362" r:id="rId13"/>
    <p:sldId id="363" r:id="rId14"/>
    <p:sldId id="364" r:id="rId15"/>
    <p:sldId id="365" r:id="rId16"/>
    <p:sldId id="353" r:id="rId17"/>
    <p:sldId id="356" r:id="rId18"/>
    <p:sldId id="286" r:id="rId19"/>
    <p:sldId id="284" r:id="rId2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C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39E8F2-7140-4B2B-B96A-3541D1629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D9853D-0A6F-4FE7-9CF2-29931BC05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BEB7AE4-9718-4D28-BACA-024EDE66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6EB232-F9F8-41CD-8074-B95E5E40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8C011D3-A4F1-4DD9-B806-B9095820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799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346DC-F862-4574-A503-DA36C767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C177590-E6DF-40BD-A754-D11955555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C677EB6-F1A3-4976-BEA8-23AA77E8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58606B6-B004-4714-992B-8E2A02A7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DEF3933-9D1B-41F7-B09E-657F4A2F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24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95C94E-3D5A-42EB-ADBD-DC9100DBF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739B056-0A97-4AA7-A62C-DE4D80619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37639AF-89C0-48C4-AF24-45622041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0DC2132-AEE6-4E54-81A4-A228C9BED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7BB2655-8ADE-40B3-A10B-7A8F3FAB4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371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195F7-1283-41B7-81B0-9EBAEDDB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96C460A-C24A-41D4-A02E-EF3D5DC57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1FAC251-6E71-452F-A6FB-5F4D953C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1D28216-B483-46BD-B2FA-7CC15C35F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9E6F10E-2545-4FCB-8E54-4C9D35889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437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EAD3A-884A-42D3-83F8-82FBB610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C6E784C-2C55-409F-81B1-756784A83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848A887-7AFC-47F9-BA20-693649CA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3F68389-3E63-4E9B-B87F-951F6BF6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4EA34CC-2ED2-4DF8-8904-E1C4EE79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159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C8982-7C63-4CDA-9225-9DFBEFA01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88DB267-D520-4726-A74B-ACD51FB67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28E8D38-9C11-42C9-9CE4-3A981A3A3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B2EC70B-14DF-45BA-90F6-7D5BDBEA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1C04A48-1114-4268-B745-3A5F72931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55A1863-7A60-4298-84FF-EC3ADD13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842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F5108C-B94C-4E3F-9C13-F65E0C361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EEBFFD6-728D-41DE-866C-1B8EF2D7A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8E76D68-9E7C-4921-A72C-E2B6F0F2B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F466BAD-F7C2-4011-8D4B-11CBC843E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37EF06E-82E2-46EC-B708-2F72C6056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C294CCA3-395C-4F11-9A4B-DDA64CE7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5A4A0502-6FFF-4A31-8FAC-7F5C4223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20A4AFC-84EE-4924-9A5D-2AA1D336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58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76D37-F88B-458D-88F1-A1DD3FC8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69130D2-8CD7-46D0-86A8-94B76291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58E28DA3-6598-453A-8E91-65314A869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B883AA1-E741-451C-80FE-5CF1CAFA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640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5B2418F-A373-4C35-BBC3-6DDCEF624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0018CFA-4750-41F0-B656-D00836F8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182E4CF-B1C5-45A7-B200-6C0AC436C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273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81A32-24B0-45B6-958B-2292DE0B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0DD381D-B675-4348-97B7-1E931BA2C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1A6F9523-7B85-4675-85A5-5FCF865E7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F10F18F-3645-4D97-94CA-9F102CA86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F9AB712-697C-45DB-B3F0-67D8D6A0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2AB8464-DDDE-4C83-BBBC-2A3E1A69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92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AD4F6-84E6-4CB7-93C1-A7070B4F3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7C680B55-CA71-4D6F-A398-1D041B4EC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096042E-152C-41DE-B5CC-AC60901DB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119F73D-A90E-447A-A8D3-ECED01D3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0B30ED2-5379-4B31-83F7-ACB15DD4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3887F11-A42E-43AB-A587-09C0169C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693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EF7671CE-F253-4F4B-9919-F25F8EC0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5D96C7D-1804-414D-8FE3-BABD896CC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B192ACA-E985-45E9-8E5B-339CCBBC0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1A018-0D09-4131-8062-4717F20A4980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29D5156-5B57-44C5-92FC-44160C46A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55AF9F5-7128-4D04-B90B-FDA59C7B7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12929-D0EE-41A2-87D2-FC23C7B7C8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531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jfparanhos-porto.pt/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cm-porto.pt/" TargetMode="Externa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7F268C-250A-4AB8-8AA8-EE722E9A67D0}"/>
              </a:ext>
            </a:extLst>
          </p:cNvPr>
          <p:cNvSpPr txBox="1"/>
          <p:nvPr/>
        </p:nvSpPr>
        <p:spPr>
          <a:xfrm>
            <a:off x="1859327" y="907746"/>
            <a:ext cx="8473345" cy="4678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pt-PT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pt-P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t-PT" b="1" dirty="0">
                <a:solidFill>
                  <a:srgbClr val="000000"/>
                </a:solidFill>
                <a:latin typeface="Calibri" panose="020F0502020204030204" pitchFamily="34" charset="0"/>
              </a:rPr>
              <a:t>AGRUPAMENTO DE ESCOLAS</a:t>
            </a:r>
            <a:r>
              <a:rPr lang="pt-PT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ANTÓNIO NOBRE </a:t>
            </a:r>
            <a:endParaRPr lang="pt-PT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pt-PT" sz="1800" b="0" i="0" u="none" strike="noStrike" baseline="0" dirty="0">
              <a:latin typeface="Calibri" panose="020F0502020204030204" pitchFamily="34" charset="0"/>
            </a:endParaRPr>
          </a:p>
          <a:p>
            <a:pPr algn="ctr"/>
            <a:endParaRPr lang="pt-PT" dirty="0">
              <a:latin typeface="Calibri" panose="020F0502020204030204" pitchFamily="34" charset="0"/>
            </a:endParaRPr>
          </a:p>
          <a:p>
            <a:pPr algn="ctr"/>
            <a:endParaRPr lang="pt-PT" sz="1800" b="0" i="0" u="none" strike="noStrike" baseline="0" dirty="0">
              <a:latin typeface="Calibri" panose="020F0502020204030204" pitchFamily="34" charset="0"/>
            </a:endParaRPr>
          </a:p>
          <a:p>
            <a:pPr algn="ctr"/>
            <a:endParaRPr lang="pt-PT" dirty="0">
              <a:latin typeface="Calibri" panose="020F0502020204030204" pitchFamily="34" charset="0"/>
            </a:endParaRPr>
          </a:p>
          <a:p>
            <a:pPr algn="ctr"/>
            <a:endParaRPr lang="pt-PT" sz="1800" b="0" i="0" u="none" strike="noStrike" baseline="0" dirty="0">
              <a:latin typeface="Calibri" panose="020F0502020204030204" pitchFamily="34" charset="0"/>
            </a:endParaRPr>
          </a:p>
          <a:p>
            <a:pPr algn="ctr"/>
            <a:endParaRPr lang="pt-PT" dirty="0">
              <a:latin typeface="Calibri" panose="020F0502020204030204" pitchFamily="34" charset="0"/>
            </a:endParaRPr>
          </a:p>
          <a:p>
            <a:pPr algn="ctr"/>
            <a:endParaRPr lang="pt-PT" sz="1800" b="0" i="0" u="none" strike="noStrike" baseline="0" dirty="0">
              <a:latin typeface="Calibri" panose="020F0502020204030204" pitchFamily="34" charset="0"/>
            </a:endParaRPr>
          </a:p>
          <a:p>
            <a:pPr algn="ctr"/>
            <a:endParaRPr lang="pt-PT" dirty="0">
              <a:latin typeface="Calibri" panose="020F0502020204030204" pitchFamily="34" charset="0"/>
            </a:endParaRPr>
          </a:p>
          <a:p>
            <a:pPr algn="ctr"/>
            <a:endParaRPr lang="pt-PT" sz="1800" b="0" i="0" u="none" strike="noStrike" baseline="0" dirty="0">
              <a:latin typeface="Calibri" panose="020F0502020204030204" pitchFamily="34" charset="0"/>
            </a:endParaRPr>
          </a:p>
          <a:p>
            <a:pPr algn="ctr"/>
            <a:r>
              <a:rPr lang="pt-PT" sz="1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APRESENTAÇÃO DOS </a:t>
            </a:r>
          </a:p>
          <a:p>
            <a:pPr algn="ctr"/>
            <a:endParaRPr lang="pt-PT" sz="1000" b="1" i="0" u="none" strike="noStrike" baseline="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pt-PT" sz="1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DOIS GRUPOS DE </a:t>
            </a:r>
            <a:r>
              <a:rPr lang="pt-PT" sz="1800" b="1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ESTÁGIO </a:t>
            </a:r>
            <a:r>
              <a:rPr lang="pt-PT" b="1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pt-PT" sz="1800" b="1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t-PT" sz="1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2020-2021 </a:t>
            </a:r>
          </a:p>
          <a:p>
            <a:pPr algn="ctr"/>
            <a:endParaRPr lang="pt-PT" sz="1000" b="1" i="0" u="none" strike="noStrike" baseline="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pt-PT" b="1" dirty="0">
                <a:solidFill>
                  <a:srgbClr val="FF0000"/>
                </a:solidFill>
                <a:latin typeface="Arial" panose="020B0604020202020204" pitchFamily="34" charset="0"/>
              </a:rPr>
              <a:t>AOS COLEGAS DO 1.º ANO DO MEG</a:t>
            </a:r>
          </a:p>
          <a:p>
            <a:pPr algn="ctr"/>
            <a:endParaRPr lang="pt-PT" sz="1800" b="0" i="0" u="none" strike="noStrike" baseline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DB1A91C-57F3-4AFE-84CA-D7CD84AFA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1026" name="Picture 2" descr="Unicard sige - Login">
            <a:extLst>
              <a:ext uri="{FF2B5EF4-FFF2-40B4-BE49-F238E27FC236}">
                <a16:creationId xmlns:a16="http://schemas.microsoft.com/office/drawing/2014/main" id="{289E5359-C3D1-4D36-B5FF-F0CAC260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181" y="1503122"/>
            <a:ext cx="1515636" cy="16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65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 EXTERIOR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DC52143-DA56-4EC3-80EC-802E205F2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6" y="1134195"/>
            <a:ext cx="9984988" cy="480047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AC24AF3-B4B8-4AC1-98B7-44C671329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5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 DOS PROFESSORES: BLOCO B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DB6186C-083D-4D1D-AB7A-50AF48D2F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6" y="1134196"/>
            <a:ext cx="9984988" cy="48004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8D39527-383A-4CCC-9622-DD13ABF2A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50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 DOS PROFESSORES: BLOCO B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1DF954B-C3A4-434B-B5A8-A9ED2E33B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6" y="1134196"/>
            <a:ext cx="9984988" cy="48004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64289E0-4302-404D-80FA-F66217CBE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48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BIBLIOTECA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5A408AE-57ED-4064-AF65-E0076C380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6" y="1134195"/>
            <a:ext cx="9984988" cy="48004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3265C06-4229-43CD-8BFE-A0C8F653B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94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EDIFÍCIO PRINCIPAL: POLIVALENTE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9A25829-8ECF-4C7F-9054-FEBF72931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5" y="1134195"/>
            <a:ext cx="9984989" cy="48004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3EBFF37-9117-4DF7-AB2F-068A541AD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98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 DE AULAS A6: BLOCO A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0B2CCB9-39D9-42A2-946A-886A50992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6" y="1134196"/>
            <a:ext cx="9984988" cy="480047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8234BF9-BF77-4B24-8947-09DFAAD2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19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GRUPOS DE ESTÁGIO EM 2020-2021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7F268C-250A-4AB8-8AA8-EE722E9A67D0}"/>
              </a:ext>
            </a:extLst>
          </p:cNvPr>
          <p:cNvSpPr txBox="1"/>
          <p:nvPr/>
        </p:nvSpPr>
        <p:spPr>
          <a:xfrm>
            <a:off x="1859327" y="907746"/>
            <a:ext cx="8473345" cy="4524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pt-PT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pt-PT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AGRUPAMENTO DE ESCOLAS ANTÓNIO NOBRE </a:t>
            </a:r>
            <a:endParaRPr lang="pt-PT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pt-PT" sz="1800" b="0" i="0" u="none" strike="noStrike" baseline="0" dirty="0">
              <a:latin typeface="Calibri" panose="020F0502020204030204" pitchFamily="34" charset="0"/>
            </a:endParaRPr>
          </a:p>
          <a:p>
            <a:pPr algn="ctr"/>
            <a:r>
              <a:rPr lang="pt-PT" sz="1800" b="1" i="0" u="none" strike="noStrike" baseline="0" dirty="0">
                <a:latin typeface="Arial" panose="020B0604020202020204" pitchFamily="34" charset="0"/>
              </a:rPr>
              <a:t>DOIS GRUPOS DE ESTÁGIO EM 2020-2021</a:t>
            </a:r>
            <a:endParaRPr lang="pt-PT" sz="1800" b="0" i="0" u="none" strike="noStrike" baseline="0" dirty="0">
              <a:latin typeface="Calibri" panose="020F0502020204030204" pitchFamily="34" charset="0"/>
            </a:endParaRPr>
          </a:p>
          <a:p>
            <a:pPr algn="ctr"/>
            <a:endParaRPr lang="pt-PT" sz="1800" b="1" i="0" u="none" strike="noStrike" baseline="0" dirty="0">
              <a:latin typeface="Arial" panose="020B0604020202020204" pitchFamily="34" charset="0"/>
            </a:endParaRPr>
          </a:p>
          <a:p>
            <a:pPr algn="ctr"/>
            <a:r>
              <a:rPr lang="pt-PT" sz="1800" b="1" i="0" u="none" strike="noStrike" baseline="0" dirty="0">
                <a:latin typeface="Arial" panose="020B0604020202020204" pitchFamily="34" charset="0"/>
              </a:rPr>
              <a:t>Núcleo de Estágio A</a:t>
            </a:r>
            <a:endParaRPr lang="pt-PT" sz="1800" b="0" i="0" u="none" strike="noStrike" baseline="0" dirty="0">
              <a:latin typeface="Arial" panose="020B0604020202020204" pitchFamily="34" charset="0"/>
            </a:endParaRPr>
          </a:p>
          <a:p>
            <a:pPr algn="ctr"/>
            <a:r>
              <a:rPr lang="pt-PT" sz="1800" b="0" i="0" u="none" strike="noStrike" baseline="0" dirty="0">
                <a:latin typeface="Arial" panose="020B0604020202020204" pitchFamily="34" charset="0"/>
              </a:rPr>
              <a:t>Licínia </a:t>
            </a:r>
            <a:r>
              <a:rPr lang="pt-PT" sz="1800" b="0" i="0" u="none" strike="noStrike" baseline="0" dirty="0" err="1">
                <a:latin typeface="Arial" panose="020B0604020202020204" pitchFamily="34" charset="0"/>
              </a:rPr>
              <a:t>Balkeståhl</a:t>
            </a:r>
            <a:r>
              <a:rPr lang="pt-PT" sz="1800" b="0" i="0" u="none" strike="noStrike" baseline="0" dirty="0">
                <a:latin typeface="Arial" panose="020B0604020202020204" pitchFamily="34" charset="0"/>
              </a:rPr>
              <a:t> (Orientadora Cooperante)</a:t>
            </a:r>
          </a:p>
          <a:p>
            <a:pPr algn="ctr"/>
            <a:r>
              <a:rPr lang="pt-PT" sz="1800" b="0" i="0" u="none" strike="noStrike" baseline="0" dirty="0">
                <a:latin typeface="Arial" panose="020B0604020202020204" pitchFamily="34" charset="0"/>
              </a:rPr>
              <a:t>António Miguel Santos Coelho (Estagiário)</a:t>
            </a:r>
          </a:p>
          <a:p>
            <a:pPr algn="ctr"/>
            <a:r>
              <a:rPr lang="pt-PT" sz="1800" b="0" i="0" u="none" strike="noStrike" baseline="0" dirty="0">
                <a:latin typeface="Arial" panose="020B0604020202020204" pitchFamily="34" charset="0"/>
              </a:rPr>
              <a:t>Sérgio Filipe Loureiro Carvalho (Estagiário)</a:t>
            </a:r>
          </a:p>
          <a:p>
            <a:pPr algn="ctr"/>
            <a:endParaRPr lang="pt-PT" dirty="0">
              <a:latin typeface="Arial" panose="020B0604020202020204" pitchFamily="34" charset="0"/>
            </a:endParaRPr>
          </a:p>
          <a:p>
            <a:pPr algn="ctr"/>
            <a:r>
              <a:rPr lang="pt-PT" sz="1800" b="1" i="0" u="none" strike="noStrike" baseline="0" dirty="0">
                <a:latin typeface="Arial" panose="020B0604020202020204" pitchFamily="34" charset="0"/>
              </a:rPr>
              <a:t>Núcleo de Estágio B</a:t>
            </a:r>
            <a:endParaRPr lang="pt-PT" sz="1800" b="0" i="0" u="none" strike="noStrike" baseline="0" dirty="0">
              <a:latin typeface="Arial" panose="020B0604020202020204" pitchFamily="34" charset="0"/>
            </a:endParaRPr>
          </a:p>
          <a:p>
            <a:pPr algn="ctr"/>
            <a:r>
              <a:rPr lang="pt-PT" sz="1800" b="0" i="0" u="none" strike="noStrike" baseline="0" dirty="0">
                <a:latin typeface="Arial" panose="020B0604020202020204" pitchFamily="34" charset="0"/>
              </a:rPr>
              <a:t>Salomé Ribeiro (Orientadora Cooperante)</a:t>
            </a:r>
          </a:p>
          <a:p>
            <a:pPr algn="ctr"/>
            <a:r>
              <a:rPr lang="pt-PT" sz="1800" b="0" i="0" u="none" strike="noStrike" baseline="0" dirty="0">
                <a:latin typeface="Arial" panose="020B0604020202020204" pitchFamily="34" charset="0"/>
              </a:rPr>
              <a:t>Alex Mendes Vasconcelos (Estagiário)</a:t>
            </a:r>
          </a:p>
          <a:p>
            <a:pPr algn="ctr"/>
            <a:r>
              <a:rPr lang="pt-PT" sz="1800" b="0" i="0" u="none" strike="noStrike" baseline="0" dirty="0">
                <a:latin typeface="Arial" panose="020B0604020202020204" pitchFamily="34" charset="0"/>
              </a:rPr>
              <a:t>Ângela Maria Passos Alves (Estagiária)</a:t>
            </a:r>
          </a:p>
          <a:p>
            <a:pPr algn="ctr"/>
            <a:r>
              <a:rPr lang="pt-PT" sz="1800" b="0" i="0" u="none" strike="noStrike" baseline="0" dirty="0">
                <a:latin typeface="Arial" panose="020B0604020202020204" pitchFamily="34" charset="0"/>
              </a:rPr>
              <a:t>Maria de Fátima Pinheiro (Estagiária)</a:t>
            </a:r>
          </a:p>
          <a:p>
            <a:pPr algn="ctr"/>
            <a:r>
              <a:rPr lang="pt-PT" sz="1800" b="0" i="0" u="none" strike="noStrike" baseline="0" dirty="0" err="1">
                <a:latin typeface="Arial" panose="020B0604020202020204" pitchFamily="34" charset="0"/>
              </a:rPr>
              <a:t>Janeide</a:t>
            </a:r>
            <a:r>
              <a:rPr lang="pt-PT" sz="1800" b="0" i="0" u="none" strike="noStrike" baseline="0" dirty="0">
                <a:latin typeface="Arial" panose="020B0604020202020204" pitchFamily="34" charset="0"/>
              </a:rPr>
              <a:t> de Oliveira Cruz (Estagiária)</a:t>
            </a:r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C81ECA1-6314-467C-9FCF-D2B21C2F8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CONTACTOS DA ESCOLA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7F268C-250A-4AB8-8AA8-EE722E9A67D0}"/>
              </a:ext>
            </a:extLst>
          </p:cNvPr>
          <p:cNvSpPr txBox="1"/>
          <p:nvPr/>
        </p:nvSpPr>
        <p:spPr>
          <a:xfrm>
            <a:off x="1859327" y="907746"/>
            <a:ext cx="8473345" cy="4524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pt-PT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pt-PT" b="1" dirty="0">
                <a:solidFill>
                  <a:srgbClr val="000000"/>
                </a:solidFill>
                <a:latin typeface="Calibri" panose="020F0502020204030204" pitchFamily="34" charset="0"/>
              </a:rPr>
              <a:t>AGRUPAMENTO DE ESCOLAS</a:t>
            </a:r>
            <a:r>
              <a:rPr lang="pt-PT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ANTÓNIO NOBRE </a:t>
            </a:r>
            <a:endParaRPr lang="pt-PT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pt-PT" sz="1800" b="0" i="0" u="none" strike="noStrike" baseline="0" dirty="0">
              <a:latin typeface="Calibri" panose="020F0502020204030204" pitchFamily="34" charset="0"/>
            </a:endParaRPr>
          </a:p>
          <a:p>
            <a:pPr algn="ctr"/>
            <a:r>
              <a:rPr lang="pt-PT" sz="1800" b="1" i="0" u="none" strike="noStrike" baseline="0" dirty="0">
                <a:latin typeface="Arial" panose="020B0604020202020204" pitchFamily="34" charset="0"/>
              </a:rPr>
              <a:t>DOIS GRUPOS DE ESTÁGIO EM 2020-2021</a:t>
            </a:r>
            <a:endParaRPr lang="pt-PT" sz="1800" b="0" i="0" u="none" strike="noStrike" baseline="0" dirty="0">
              <a:latin typeface="Calibri" panose="020F0502020204030204" pitchFamily="34" charset="0"/>
            </a:endParaRPr>
          </a:p>
          <a:p>
            <a:pPr algn="ctr"/>
            <a:endParaRPr lang="pt-PT" sz="1800" b="1" i="0" u="none" strike="noStrike" baseline="0" dirty="0">
              <a:latin typeface="Arial" panose="020B0604020202020204" pitchFamily="34" charset="0"/>
            </a:endParaRPr>
          </a:p>
          <a:p>
            <a:pPr algn="ctr"/>
            <a:r>
              <a:rPr lang="pt-PT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Escola Secundária e do 3.º Ciclo do Ensino Básico António Nobre </a:t>
            </a:r>
            <a:endParaRPr lang="pt-PT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Rua do Aval de Cima, 128 </a:t>
            </a:r>
          </a:p>
          <a:p>
            <a:pPr algn="ctr"/>
            <a:r>
              <a:rPr lang="pt-PT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4200-105 Porto (Paranhos)</a:t>
            </a:r>
          </a:p>
          <a:p>
            <a:pPr algn="ctr"/>
            <a:r>
              <a:rPr kumimoji="0" lang="pt-PT" altLang="pt-PT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/>
              </a:rPr>
              <a:t>Latitude: 41º 10’ 4’’ N / Longitude: 9º 23’ 56’’ O</a:t>
            </a:r>
            <a:endParaRPr kumimoji="0" lang="pt-PT" altLang="pt-P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ctr"/>
            <a:endParaRPr lang="pt-PT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b-NO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Telefones: 225 096 771 / 225 097 661 </a:t>
            </a:r>
          </a:p>
          <a:p>
            <a:pPr algn="ctr"/>
            <a:r>
              <a:rPr lang="pt-PT" sz="1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Mail: </a:t>
            </a:r>
            <a:r>
              <a:rPr lang="pt-PT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secretaria@ae-anobre.pt (geral / secretaria) </a:t>
            </a:r>
          </a:p>
          <a:p>
            <a:pPr algn="ctr"/>
            <a:r>
              <a:rPr lang="pt-PT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rep.esan@ae-anobre.pt (reprografia / papelaria) </a:t>
            </a:r>
          </a:p>
          <a:p>
            <a:pPr algn="ctr"/>
            <a:r>
              <a:rPr lang="pt-PT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Página </a:t>
            </a:r>
            <a:r>
              <a:rPr lang="pt-PT" sz="1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pt-PT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www.ae-anobre.pt </a:t>
            </a:r>
          </a:p>
          <a:p>
            <a:pPr algn="ctr"/>
            <a:r>
              <a:rPr lang="pt-PT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PT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NIPC / NIF: 600 084 213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C63E852-634F-4F81-B627-E955B01F7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69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BBD6C0C-DD43-47D6-82B7-FC82B8E72B65}"/>
              </a:ext>
            </a:extLst>
          </p:cNvPr>
          <p:cNvSpPr txBox="1"/>
          <p:nvPr/>
        </p:nvSpPr>
        <p:spPr>
          <a:xfrm>
            <a:off x="3016250" y="5005161"/>
            <a:ext cx="61595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MUITO OBRIGADO!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7CB2C9-20B5-4B1B-B136-F1F087A56B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Time to explore (Calvin &amp; Hobbes) [1920x1200] : ComicWalls">
            <a:extLst>
              <a:ext uri="{FF2B5EF4-FFF2-40B4-BE49-F238E27FC236}">
                <a16:creationId xmlns:a16="http://schemas.microsoft.com/office/drawing/2014/main" id="{D4E10C5C-FE9F-4B32-8507-20384F9C3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75" y="0"/>
            <a:ext cx="7672049" cy="47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9ECCB83-7B4A-46F8-B476-9DB047EA00C9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 TRABALHO!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A21AFFD-FAF8-4F10-90A1-8DCC864F6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0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F82D4D-E910-45E7-A164-E317A9EA6BD0}"/>
              </a:ext>
            </a:extLst>
          </p:cNvPr>
          <p:cNvSpPr txBox="1"/>
          <p:nvPr/>
        </p:nvSpPr>
        <p:spPr>
          <a:xfrm>
            <a:off x="9534452" y="6024474"/>
            <a:ext cx="2656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/>
              <a:t>NÚCLEOS DE GEOGRAFIA</a:t>
            </a:r>
          </a:p>
          <a:p>
            <a:pPr algn="l"/>
            <a:r>
              <a:rPr lang="pt-PT" sz="1200" dirty="0"/>
              <a:t>APRESENTAÇÃO AO 1.º ANO DO MEG</a:t>
            </a:r>
          </a:p>
          <a:p>
            <a:pPr algn="l"/>
            <a:r>
              <a:rPr lang="pt-PT" sz="1200" dirty="0"/>
              <a:t>Agrupamento de Escolas António Nobre</a:t>
            </a:r>
          </a:p>
          <a:p>
            <a:pPr algn="l"/>
            <a:r>
              <a:rPr lang="pt-PT" sz="1200" dirty="0"/>
              <a:t>© Miguel Coelho 2021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C82C8F-DEBF-4BB5-8AE8-036591C42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65" y="279436"/>
            <a:ext cx="6946070" cy="629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ARMAS DA CIDADE DO PORTO E DA FREGUESIA DE PARANHOS; PRIMEIRO LOGÓTIPO DA ESCOLA ANTÓNIO NOBRE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DB1A91C-57F3-4AFE-84CA-D7CD84AFA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7" name="Imagem 6">
            <a:hlinkClick r:id="rId4"/>
            <a:extLst>
              <a:ext uri="{FF2B5EF4-FFF2-40B4-BE49-F238E27FC236}">
                <a16:creationId xmlns:a16="http://schemas.microsoft.com/office/drawing/2014/main" id="{34B4AB79-AE87-46B2-BA9D-BB0204C26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23" y="116137"/>
            <a:ext cx="4867954" cy="5391902"/>
          </a:xfrm>
          <a:prstGeom prst="rect">
            <a:avLst/>
          </a:prstGeom>
        </p:spPr>
      </p:pic>
      <p:pic>
        <p:nvPicPr>
          <p:cNvPr id="8" name="Picture 4" descr="Resultado de imagem para brasão FREGUESIA PARANHOS">
            <a:hlinkClick r:id="rId6"/>
            <a:extLst>
              <a:ext uri="{FF2B5EF4-FFF2-40B4-BE49-F238E27FC236}">
                <a16:creationId xmlns:a16="http://schemas.microsoft.com/office/drawing/2014/main" id="{6A85F562-1BAC-4709-94C3-CEC9518E7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8" y="1723869"/>
            <a:ext cx="3603971" cy="378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772207D-7117-48DC-B827-336AC5E3EE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3" t="32077" r="17844" b="31401"/>
          <a:stretch/>
        </p:blipFill>
        <p:spPr>
          <a:xfrm>
            <a:off x="8729382" y="1723869"/>
            <a:ext cx="3123442" cy="37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83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09133E-1DCF-4859-9D26-0193B3A11A3E}"/>
              </a:ext>
            </a:extLst>
          </p:cNvPr>
          <p:cNvSpPr txBox="1"/>
          <p:nvPr/>
        </p:nvSpPr>
        <p:spPr>
          <a:xfrm flipH="1">
            <a:off x="0" y="5938039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METRO: SALGUEIROS OU COMBATENTES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585E3F-885A-40D5-80B3-35FA5FA3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69B99D0-F73D-403D-8E46-F2C509168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60" y="8318"/>
            <a:ext cx="8159531" cy="566467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2736C14-C0C1-4D40-B2F1-6693DF4DCEE2}"/>
              </a:ext>
            </a:extLst>
          </p:cNvPr>
          <p:cNvSpPr/>
          <p:nvPr/>
        </p:nvSpPr>
        <p:spPr>
          <a:xfrm>
            <a:off x="4346713" y="636104"/>
            <a:ext cx="1099930" cy="10866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B9907-5F20-4D07-B7E8-2919BC45DF03}"/>
              </a:ext>
            </a:extLst>
          </p:cNvPr>
          <p:cNvSpPr/>
          <p:nvPr/>
        </p:nvSpPr>
        <p:spPr>
          <a:xfrm>
            <a:off x="5468537" y="768786"/>
            <a:ext cx="497541" cy="488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2CC046F-3D74-406E-95C3-4376FDF01330}"/>
              </a:ext>
            </a:extLst>
          </p:cNvPr>
          <p:cNvSpPr/>
          <p:nvPr/>
        </p:nvSpPr>
        <p:spPr>
          <a:xfrm>
            <a:off x="5488417" y="1345254"/>
            <a:ext cx="497541" cy="488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BE6FC9A-8940-4798-B608-B471F9CAEE58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ESCOLA LOCALIZADA PRÓXIMO DE ESTAÇÕES DE METRO: SALGUEIROS E COMBATENTES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0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 DA ESCOLA: EDIFÍCIO PRINCIPAL (com polivalente), BLOCOS A, B E C, E PAVILHÃO GIMNODESPORTIVO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 descr="ESAN - Planta edificio">
            <a:extLst>
              <a:ext uri="{FF2B5EF4-FFF2-40B4-BE49-F238E27FC236}">
                <a16:creationId xmlns:a16="http://schemas.microsoft.com/office/drawing/2014/main" id="{CD725763-3CC7-4604-BEF4-FC2429EB3B6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60642" y="699703"/>
            <a:ext cx="5870715" cy="452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239EE39-DD4C-4AC6-9A84-C2BAE1F17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2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ENTRADA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DC9AD68-50A1-4A52-9432-6989DD642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2" y="1133029"/>
            <a:ext cx="9987415" cy="480164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9A553FA-3675-4996-8E5E-732D13A5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00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ENTRADA: EDIFÍCIO PRINCIPAL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CCCDEEC-40FE-48CD-97AF-D025B3FAF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2" y="1133029"/>
            <a:ext cx="9987415" cy="480164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E01A431-4ACB-4E38-9683-C647990FA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1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 EXTERIOR: BLOCO 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B175019-9803-4B34-BD1D-58219C65C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2" y="1133030"/>
            <a:ext cx="10003416" cy="48016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9A2C5D9-A0C4-4694-BC4D-007E6EE38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31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 EXTERIOR: EDIFÍCIO PRINCIPAL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037B156-BA41-4681-AAD4-B879BF78E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2" y="1133030"/>
            <a:ext cx="10003416" cy="48016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6F478E6-8F89-438D-BF87-5AC38CEFA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9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FF778-27E8-4597-ABA4-2F9F0CC42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350" y="133143"/>
            <a:ext cx="819059" cy="7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BC90D4-53AB-4083-A254-F3E614BFAE6C}"/>
              </a:ext>
            </a:extLst>
          </p:cNvPr>
          <p:cNvSpPr txBox="1"/>
          <p:nvPr/>
        </p:nvSpPr>
        <p:spPr>
          <a:xfrm flipH="1">
            <a:off x="0" y="5934670"/>
            <a:ext cx="12192000" cy="9233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MESTRADO EM ENSINO DE GEOGRAFIA / FLUP</a:t>
            </a:r>
          </a:p>
          <a:p>
            <a:pPr algn="ctr"/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 EXTERIOR: BLOCO A (em primeiro plano) E BLOCO B (em segundo plano)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DAF3229-C697-4B25-9739-BBA6019EB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2" y="1134195"/>
            <a:ext cx="9987415" cy="480164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A3CE8CD-D0A5-4870-85FD-D05783C2A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1" y="116137"/>
            <a:ext cx="872910" cy="7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369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9301</TotalTime>
  <Words>469</Words>
  <Application>Microsoft Office PowerPoint</Application>
  <PresentationFormat>Ecrã Panorâmico</PresentationFormat>
  <Paragraphs>107</Paragraphs>
  <Slides>19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Miguel</dc:creator>
  <cp:lastModifiedBy>Miguel</cp:lastModifiedBy>
  <cp:revision>270</cp:revision>
  <dcterms:created xsi:type="dcterms:W3CDTF">2020-09-24T16:30:28Z</dcterms:created>
  <dcterms:modified xsi:type="dcterms:W3CDTF">2021-05-25T22:10:11Z</dcterms:modified>
</cp:coreProperties>
</file>