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84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0AFB-1C90-4D65-9DB9-F25B275CD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66532D-2431-4E45-801D-FA6720475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269A7E-37B4-4B0C-B2D7-BD3C062A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361240C-C3C0-43EC-BA25-BD51C24F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8B9587-EC1D-4161-A6EB-5D8F9A6C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517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A976B-1B8C-4C61-AC0D-E33DC98B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0DB436F-6672-46D6-B891-911571831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7821C4-0DFA-469A-BC84-15872AD7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BBCCAF2-CB96-4A43-85A6-BD477527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7185ED-9433-4830-A092-4BF2934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0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09655F-0BA3-4272-9039-4EB2EBE0F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3E39D5-CF4A-4468-9378-2CC9BF706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D434334-F838-4637-A9A2-E332337F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16EE409-73AF-4DAE-9478-E7DA9365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4DB830-3754-4E2C-A85E-0DF19967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34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C3C42-B511-44BE-8074-BF92EC6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B595678-4F2F-44A8-8D9E-F5719AE8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C289ED-B681-423D-9D64-973C2EDB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61991B-E1F8-43EA-B6C9-205321F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F3A247D-A031-45CE-AE05-8146BA22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126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EBEE4-36EA-4AA5-8BF6-489D5F71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16D1A63-6D9A-4F40-B343-E3033A38B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827687C-A4B7-4448-B876-90268B93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B34B7A-BA32-4882-B54F-13A28C9F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30B1B9-EA97-490D-8FDC-0DA066E4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96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9D621-72AB-420B-ABBE-B89A705C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3385690-2A64-4A7C-96F1-8D341D96F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97C6678-E38B-4508-9D82-794D6260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3763363-4D23-4113-B3CE-2E0F9A43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77D0F7-497D-404E-B887-56DA0355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23C9093-6C7E-4AE7-A8A4-DB4A570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259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5CA1B-207E-4E47-AA38-8683F0B6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58683B7-BE21-46F8-B3AF-885A7564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361BE31-6566-4A94-B43A-AEBA8FD35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5A8FCA5-A6F2-4894-8699-015BBCF73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40E7499-46FC-4EC9-8028-CE40D96DF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566FB55-0EEF-4E06-9A49-580EB4BE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98E87FC-AEFA-478A-9426-72C21CF5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9475B744-7E5E-4B63-8928-B97D4CEC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346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1A8C73-08C2-4479-A2C6-D68F36B2C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624DD9A-3505-4E99-A18D-F0736BB8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3F405D1-F8B3-4284-92B7-413230E0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73DC16E-2E45-4C0B-807F-C4C1DB98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137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6036B14-2180-482F-89A6-60063F58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3B99B29-E76A-41D7-9733-8CEB6ED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D5058C-2488-4817-9DBA-1465E2AB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337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DDC49-7CED-424F-B933-AA9B1A04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10C53F-C2AD-40D2-815F-8020E5DA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E51B976-3B83-4FA7-AD9B-3083AC30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84D6412-1F23-4144-9967-47715508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C0DA95-BC2E-4DFC-AC05-8DC10A78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934D3A9-BD6F-4CEC-A98B-4C68DF6B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466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A32AE-DDE5-4D55-817B-11A8DB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C955F90-4CD7-4EE8-8F58-99ED76D84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59B58D6-E727-4346-AB5E-015002B0E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7BF4FB-CC24-4082-A846-54EB16B5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EBA70A9-2AD2-4E2C-826D-B1B7BAF1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3386960-4E83-45AC-93EA-0C284F94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657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B4AB0B1-0629-4494-8672-22300EB7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C0511D-9F0C-493F-B349-669415EF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18937C7-E5E1-4126-98B0-69AE3841D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7993F-A79B-472B-BBBE-2961E8FD02BF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4A3EFA0-8592-44C0-8C26-05AC2F155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E2D3DCD-1299-4B4F-8C82-525B81B44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42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versal _Minions_ Intro">
            <a:hlinkClick r:id="" action="ppaction://media"/>
            <a:extLst>
              <a:ext uri="{FF2B5EF4-FFF2-40B4-BE49-F238E27FC236}">
                <a16:creationId xmlns:a16="http://schemas.microsoft.com/office/drawing/2014/main" id="{137FA626-8407-4213-940B-FB4BFE094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mario 1º ESO | La Reina de las Ciencias">
            <a:extLst>
              <a:ext uri="{FF2B5EF4-FFF2-40B4-BE49-F238E27FC236}">
                <a16:creationId xmlns:a16="http://schemas.microsoft.com/office/drawing/2014/main" id="{EEECF99F-EEDE-4A0A-AA60-A33D88CDD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69" y="0"/>
            <a:ext cx="1220726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8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películas imprescindibles para regalar esta Navidad">
            <a:extLst>
              <a:ext uri="{FF2B5EF4-FFF2-40B4-BE49-F238E27FC236}">
                <a16:creationId xmlns:a16="http://schemas.microsoft.com/office/drawing/2014/main" id="{A282965A-83C3-4B77-A57C-EC7B83B5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261" cy="68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5918F1-9AE7-48A1-8760-7E9F75ABA742}"/>
              </a:ext>
            </a:extLst>
          </p:cNvPr>
          <p:cNvSpPr txBox="1"/>
          <p:nvPr/>
        </p:nvSpPr>
        <p:spPr>
          <a:xfrm>
            <a:off x="9210261" y="803530"/>
            <a:ext cx="2981739" cy="524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00B05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FELIZ NATAL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FFC00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FF000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 ANO NOVO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2000" b="1" dirty="0">
                <a:solidFill>
                  <a:schemeClr val="accent1">
                    <a:lumMod val="75000"/>
                  </a:schemeClr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</a:t>
            </a:r>
            <a:endParaRPr lang="pt-PT" sz="12000" b="1" dirty="0">
              <a:solidFill>
                <a:schemeClr val="accent1">
                  <a:lumMod val="75000"/>
                </a:schemeClr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00B05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FESTAS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solidFill>
                  <a:srgbClr val="FFC000"/>
                </a:solidFill>
                <a:effectLst/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pt-PT" b="1" dirty="0">
              <a:solidFill>
                <a:srgbClr val="FFC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solidFill>
                  <a:srgbClr val="FF0000"/>
                </a:solidFill>
                <a:effectLst/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2021!</a:t>
            </a:r>
          </a:p>
        </p:txBody>
      </p:sp>
    </p:spTree>
    <p:extLst>
      <p:ext uri="{BB962C8B-B14F-4D97-AF65-F5344CB8AC3E}">
        <p14:creationId xmlns:p14="http://schemas.microsoft.com/office/powerpoint/2010/main" val="229879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10.º E 11.º ANOS</a:t>
            </a:r>
          </a:p>
          <a:p>
            <a:pPr algn="l"/>
            <a:r>
              <a:rPr lang="pt-PT" sz="1200" dirty="0"/>
              <a:t>BOAS FESTAS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2020</a:t>
            </a:r>
          </a:p>
        </p:txBody>
      </p:sp>
      <p:pic>
        <p:nvPicPr>
          <p:cNvPr id="1032" name="Picture 8" descr="Christmas tree icon">
            <a:extLst>
              <a:ext uri="{FF2B5EF4-FFF2-40B4-BE49-F238E27FC236}">
                <a16:creationId xmlns:a16="http://schemas.microsoft.com/office/drawing/2014/main" id="{71039043-F08D-4A74-A52E-25A11D54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252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35</Words>
  <Application>Microsoft Office PowerPoint</Application>
  <PresentationFormat>Ecrã Panorâmico</PresentationFormat>
  <Paragraphs>13</Paragraphs>
  <Slides>4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Gill Sans Nova Ultra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6</cp:revision>
  <dcterms:created xsi:type="dcterms:W3CDTF">2020-11-29T18:19:35Z</dcterms:created>
  <dcterms:modified xsi:type="dcterms:W3CDTF">2021-05-25T22:20:12Z</dcterms:modified>
</cp:coreProperties>
</file>